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6858000" cy="907256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91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8" d="100"/>
          <a:sy n="48" d="100"/>
        </p:scale>
        <p:origin x="-2140" y="-80"/>
      </p:cViewPr>
      <p:guideLst>
        <p:guide orient="horz" pos="2858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18379"/>
            <a:ext cx="5829300" cy="19447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41120"/>
            <a:ext cx="4800600" cy="23185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4710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4972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29037" y="485133"/>
            <a:ext cx="1157288" cy="103200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7176" y="485133"/>
            <a:ext cx="3357563" cy="103200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836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02958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29963"/>
            <a:ext cx="5829300" cy="1801912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45344"/>
            <a:ext cx="5829300" cy="198462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47284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7179" y="2822578"/>
            <a:ext cx="2257425" cy="79825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8904" y="2822578"/>
            <a:ext cx="2257425" cy="798259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7422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3323"/>
            <a:ext cx="6172200" cy="151209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4" y="2030827"/>
            <a:ext cx="3030141" cy="84635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4" y="2877178"/>
            <a:ext cx="3030141" cy="52272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3" y="2030827"/>
            <a:ext cx="3031331" cy="84635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3" y="2877178"/>
            <a:ext cx="3031331" cy="522722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12851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0035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1962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4" y="361223"/>
            <a:ext cx="2256235" cy="153729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91" y="361225"/>
            <a:ext cx="3833813" cy="774318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4" y="1898521"/>
            <a:ext cx="2256235" cy="620588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785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350796"/>
            <a:ext cx="4114800" cy="74974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0651"/>
            <a:ext cx="4114800" cy="54435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00544"/>
            <a:ext cx="4114800" cy="106476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360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3323"/>
            <a:ext cx="6172200" cy="15120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16934"/>
            <a:ext cx="6172200" cy="5987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08926"/>
            <a:ext cx="1600200" cy="483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2973EF-66E3-44AB-A219-3D9917988A45}" type="datetimeFigureOut">
              <a:rPr lang="en-IN" smtClean="0"/>
              <a:t>15-02-2024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08926"/>
            <a:ext cx="2171700" cy="483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08926"/>
            <a:ext cx="1600200" cy="48303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E05A08-47DE-49DB-8D2A-AA6688C3DD7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15259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6" y="1035456"/>
            <a:ext cx="6751450" cy="6715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9887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07136"/>
            <a:ext cx="6870022" cy="38580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1767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321475"/>
            <a:ext cx="6858000" cy="4429615"/>
          </a:xfrm>
          <a:prstGeom prst="rect">
            <a:avLst/>
          </a:prstGeom>
          <a:solidFill>
            <a:srgbClr val="1791A9"/>
          </a:solidFill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087698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30000">
              <a:schemeClr val="accent1">
                <a:lumMod val="20000"/>
                <a:lumOff val="80000"/>
              </a:schemeClr>
            </a:gs>
            <a:gs pos="52000">
              <a:schemeClr val="bg1"/>
            </a:gs>
            <a:gs pos="100000">
              <a:schemeClr val="tx2"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-1117375" y="1964247"/>
            <a:ext cx="9144000" cy="5980996"/>
            <a:chOff x="845940" y="1677191"/>
            <a:chExt cx="7440531" cy="4838896"/>
          </a:xfrm>
        </p:grpSpPr>
        <p:grpSp>
          <p:nvGrpSpPr>
            <p:cNvPr id="5" name="Group 4"/>
            <p:cNvGrpSpPr/>
            <p:nvPr/>
          </p:nvGrpSpPr>
          <p:grpSpPr>
            <a:xfrm>
              <a:off x="845940" y="1677191"/>
              <a:ext cx="7440531" cy="4838896"/>
              <a:chOff x="-1" y="885492"/>
              <a:chExt cx="8404617" cy="5577707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390" b="99025" l="9897" r="89909">
                            <a14:backgroundMark x1="27749" y1="88499" x2="28978" y2="93957"/>
                            <a14:backgroundMark x1="34994" y1="96979" x2="40362" y2="97758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1" y="885492"/>
                <a:ext cx="8404617" cy="5577707"/>
              </a:xfrm>
              <a:prstGeom prst="rect">
                <a:avLst/>
              </a:prstGeom>
              <a:ln>
                <a:noFill/>
              </a:ln>
              <a:effectLst>
                <a:outerShdw blurRad="292100" dist="139700" dir="2700000" algn="tl" rotWithShape="0">
                  <a:srgbClr val="333333">
                    <a:alpha val="65000"/>
                  </a:srgbClr>
                </a:outerShdw>
              </a:effectLst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ackgroundRemoval t="773" b="100000" l="2209" r="97661">
                            <a14:foregroundMark x1="76673" y1="28866" x2="59454" y2="51933"/>
                            <a14:foregroundMark x1="75179" y1="66237" x2="39506" y2="36405"/>
                            <a14:foregroundMark x1="18908" y1="43879" x2="27940" y2="81186"/>
                            <a14:foregroundMark x1="57960" y1="71198" x2="39441" y2="93557"/>
                          </a14:backgroundRemoval>
                        </a14:imgEffect>
                        <a14:imgEffect>
                          <a14:colorTemperature colorTemp="53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53" t="3840" r="4639" b="1962"/>
              <a:stretch/>
            </p:blipFill>
            <p:spPr>
              <a:xfrm rot="18429246">
                <a:off x="3161568" y="2034953"/>
                <a:ext cx="2227546" cy="2374678"/>
              </a:xfrm>
              <a:prstGeom prst="rect">
                <a:avLst/>
              </a:prstGeom>
              <a:ln>
                <a:noFill/>
              </a:ln>
              <a:effectLst>
                <a:outerShdw blurRad="152400" dist="317500" dir="5400000" sx="90000" sy="-19000" rotWithShape="0">
                  <a:prstClr val="black">
                    <a:alpha val="15000"/>
                  </a:prstClr>
                </a:outerShdw>
              </a:effectLst>
            </p:spPr>
          </p:pic>
        </p:grpSp>
        <p:sp>
          <p:nvSpPr>
            <p:cNvPr id="6" name="TextBox 5"/>
            <p:cNvSpPr txBox="1"/>
            <p:nvPr/>
          </p:nvSpPr>
          <p:spPr>
            <a:xfrm>
              <a:off x="3553004" y="1677191"/>
              <a:ext cx="2177471" cy="719932"/>
            </a:xfrm>
            <a:prstGeom prst="rect">
              <a:avLst/>
            </a:prstGeom>
            <a:noFill/>
          </p:spPr>
          <p:txBody>
            <a:bodyPr wrap="square" rtlCol="0">
              <a:prstTxWarp prst="textArchUp">
                <a:avLst/>
              </a:prstTxWarp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N" sz="4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accent1">
                      <a:lumMod val="75000"/>
                    </a:schemeClr>
                  </a:solidFill>
                  <a:effectLst/>
                  <a:uLnTx/>
                  <a:uFillTx/>
                  <a:latin typeface="Candara" panose="020E0502030303020204" pitchFamily="34" charset="0"/>
                  <a:ea typeface="+mn-ea"/>
                  <a:cs typeface="+mn-cs"/>
                </a:rPr>
                <a:t>Feeding 10 Billion</a:t>
              </a:r>
              <a:endParaRPr kumimoji="0" lang="en-IN" sz="42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uLnTx/>
                <a:uFillTx/>
                <a:latin typeface="Candara" panose="020E0502030303020204" pitchFamily="34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7012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5872" r="19659"/>
          <a:stretch/>
        </p:blipFill>
        <p:spPr>
          <a:xfrm>
            <a:off x="0" y="431825"/>
            <a:ext cx="6858000" cy="79783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15356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3</Words>
  <Application>Microsoft Office PowerPoint</Application>
  <PresentationFormat>Custom</PresentationFormat>
  <Paragraphs>1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Mansi Goel</dc:creator>
  <cp:lastModifiedBy>Mansi Goel</cp:lastModifiedBy>
  <cp:revision>3</cp:revision>
  <dcterms:created xsi:type="dcterms:W3CDTF">2024-02-15T12:01:19Z</dcterms:created>
  <dcterms:modified xsi:type="dcterms:W3CDTF">2024-02-15T12:34:59Z</dcterms:modified>
</cp:coreProperties>
</file>

<file path=docProps/thumbnail.jpeg>
</file>